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3"/>
    <p:sldId id="257" r:id="rId4"/>
    <p:sldId id="258" r:id="rId5"/>
    <p:sldId id="259" r:id="rId6"/>
    <p:sldId id="260" r:id="rId7"/>
    <p:sldId id="262" r:id="rId8"/>
    <p:sldId id="261" r:id="rId9"/>
    <p:sldId id="264" r:id="rId10"/>
    <p:sldId id="267" r:id="rId11"/>
    <p:sldId id="268" r:id="rId12"/>
    <p:sldId id="269" r:id="rId13"/>
  </p:sldIdLst>
  <p:sldSz cx="7199630" cy="6839585"/>
  <p:notesSz cx="7103745" cy="10234295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B4B4"/>
    <a:srgbClr val="00BFFF"/>
    <a:srgbClr val="00BFC0"/>
    <a:srgbClr val="E0A199"/>
    <a:srgbClr val="AE8673"/>
    <a:srgbClr val="00FF00"/>
    <a:srgbClr val="9D19F0"/>
    <a:srgbClr val="4169E1"/>
    <a:srgbClr val="4169A2"/>
    <a:srgbClr val="B1D4C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33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6" Type="http://schemas.openxmlformats.org/officeDocument/2006/relationships/tableStyles" Target="tableStyles.xml"/><Relationship Id="rId15" Type="http://schemas.openxmlformats.org/officeDocument/2006/relationships/viewProps" Target="viewProps.xml"/><Relationship Id="rId14" Type="http://schemas.openxmlformats.org/officeDocument/2006/relationships/presProps" Target="presProps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900093" y="1119554"/>
            <a:ext cx="5400556" cy="2381625"/>
          </a:xfrm>
        </p:spPr>
        <p:txBody>
          <a:bodyPr anchor="b"/>
          <a:lstStyle>
            <a:lvl1pPr algn="ctr">
              <a:defRPr sz="4725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900093" y="3593024"/>
            <a:ext cx="5400556" cy="1651618"/>
          </a:xfrm>
        </p:spPr>
        <p:txBody>
          <a:bodyPr/>
          <a:lstStyle>
            <a:lvl1pPr marL="0" indent="0" algn="ctr">
              <a:buNone/>
              <a:defRPr sz="1890"/>
            </a:lvl1pPr>
            <a:lvl2pPr marL="360045" indent="0" algn="ctr">
              <a:buNone/>
              <a:defRPr sz="1575"/>
            </a:lvl2pPr>
            <a:lvl3pPr marL="720090" indent="0" algn="ctr">
              <a:buNone/>
              <a:defRPr sz="1415"/>
            </a:lvl3pPr>
            <a:lvl4pPr marL="1080135" indent="0" algn="ctr">
              <a:buNone/>
              <a:defRPr sz="1260"/>
            </a:lvl4pPr>
            <a:lvl5pPr marL="1440180" indent="0" algn="ctr">
              <a:buNone/>
              <a:defRPr sz="1260"/>
            </a:lvl5pPr>
            <a:lvl6pPr marL="1800225" indent="0" algn="ctr">
              <a:buNone/>
              <a:defRPr sz="1260"/>
            </a:lvl6pPr>
            <a:lvl7pPr marL="2160270" indent="0" algn="ctr">
              <a:buNone/>
              <a:defRPr sz="1260"/>
            </a:lvl7pPr>
            <a:lvl8pPr marL="2520315" indent="0" algn="ctr">
              <a:buNone/>
              <a:defRPr sz="1260"/>
            </a:lvl8pPr>
            <a:lvl9pPr marL="2879725" indent="0" algn="ctr">
              <a:buNone/>
              <a:defRPr sz="126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/>
          </p:nvPr>
        </p:nvSpPr>
        <p:spPr>
          <a:xfrm>
            <a:off x="495051" y="364211"/>
            <a:ext cx="6210639" cy="5797294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91301" y="1705459"/>
            <a:ext cx="6210639" cy="2845598"/>
          </a:xfrm>
        </p:spPr>
        <p:txBody>
          <a:bodyPr anchor="b"/>
          <a:lstStyle>
            <a:lvl1pPr>
              <a:defRPr sz="4725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91301" y="4577978"/>
            <a:ext cx="6210639" cy="1496433"/>
          </a:xfrm>
        </p:spPr>
        <p:txBody>
          <a:bodyPr/>
          <a:lstStyle>
            <a:lvl1pPr marL="0" indent="0">
              <a:buNone/>
              <a:defRPr sz="1890">
                <a:solidFill>
                  <a:schemeClr val="tx1">
                    <a:tint val="75000"/>
                  </a:schemeClr>
                </a:solidFill>
              </a:defRPr>
            </a:lvl1pPr>
            <a:lvl2pPr marL="360045" indent="0">
              <a:buNone/>
              <a:defRPr sz="1575">
                <a:solidFill>
                  <a:schemeClr val="tx1">
                    <a:tint val="75000"/>
                  </a:schemeClr>
                </a:solidFill>
              </a:defRPr>
            </a:lvl2pPr>
            <a:lvl3pPr marL="720090" indent="0">
              <a:buNone/>
              <a:defRPr sz="1415">
                <a:solidFill>
                  <a:schemeClr val="tx1">
                    <a:tint val="75000"/>
                  </a:schemeClr>
                </a:solidFill>
              </a:defRPr>
            </a:lvl3pPr>
            <a:lvl4pPr marL="1080135" indent="0">
              <a:buNone/>
              <a:defRPr sz="1260">
                <a:solidFill>
                  <a:schemeClr val="tx1">
                    <a:tint val="75000"/>
                  </a:schemeClr>
                </a:solidFill>
              </a:defRPr>
            </a:lvl4pPr>
            <a:lvl5pPr marL="1440180" indent="0">
              <a:buNone/>
              <a:defRPr sz="1260">
                <a:solidFill>
                  <a:schemeClr val="tx1">
                    <a:tint val="75000"/>
                  </a:schemeClr>
                </a:solidFill>
              </a:defRPr>
            </a:lvl5pPr>
            <a:lvl6pPr marL="1800225" indent="0">
              <a:buNone/>
              <a:defRPr sz="1260">
                <a:solidFill>
                  <a:schemeClr val="tx1">
                    <a:tint val="75000"/>
                  </a:schemeClr>
                </a:solidFill>
              </a:defRPr>
            </a:lvl6pPr>
            <a:lvl7pPr marL="2160270" indent="0">
              <a:buNone/>
              <a:defRPr sz="1260">
                <a:solidFill>
                  <a:schemeClr val="tx1">
                    <a:tint val="75000"/>
                  </a:schemeClr>
                </a:solidFill>
              </a:defRPr>
            </a:lvl7pPr>
            <a:lvl8pPr marL="2520315" indent="0">
              <a:buNone/>
              <a:defRPr sz="1260">
                <a:solidFill>
                  <a:schemeClr val="tx1">
                    <a:tint val="75000"/>
                  </a:schemeClr>
                </a:solidFill>
              </a:defRPr>
            </a:lvl8pPr>
            <a:lvl9pPr marL="2879725" indent="0">
              <a:buNone/>
              <a:defRPr sz="126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95051" y="1821056"/>
            <a:ext cx="3060315" cy="4340449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3645375" y="1821056"/>
            <a:ext cx="3060315" cy="4340449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95989" y="364211"/>
            <a:ext cx="6210639" cy="1322246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00923" y="1773987"/>
            <a:ext cx="2878391" cy="821850"/>
          </a:xfrm>
        </p:spPr>
        <p:txBody>
          <a:bodyPr anchor="ctr" anchorCtr="0"/>
          <a:lstStyle>
            <a:lvl1pPr marL="0" indent="0">
              <a:buNone/>
              <a:defRPr sz="2205"/>
            </a:lvl1pPr>
            <a:lvl2pPr marL="360045" indent="0">
              <a:buNone/>
              <a:defRPr sz="1890"/>
            </a:lvl2pPr>
            <a:lvl3pPr marL="720090" indent="0">
              <a:buNone/>
              <a:defRPr sz="1575"/>
            </a:lvl3pPr>
            <a:lvl4pPr marL="1080135" indent="0">
              <a:buNone/>
              <a:defRPr sz="1415"/>
            </a:lvl4pPr>
            <a:lvl5pPr marL="1440180" indent="0">
              <a:buNone/>
              <a:defRPr sz="1415"/>
            </a:lvl5pPr>
            <a:lvl6pPr marL="1800225" indent="0">
              <a:buNone/>
              <a:defRPr sz="1415"/>
            </a:lvl6pPr>
            <a:lvl7pPr marL="2160270" indent="0">
              <a:buNone/>
              <a:defRPr sz="1415"/>
            </a:lvl7pPr>
            <a:lvl8pPr marL="2520315" indent="0">
              <a:buNone/>
              <a:defRPr sz="1415"/>
            </a:lvl8pPr>
            <a:lvl9pPr marL="2879725" indent="0">
              <a:buNone/>
              <a:defRPr sz="1415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700923" y="2658709"/>
            <a:ext cx="2878391" cy="3515465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3695422" y="1773987"/>
            <a:ext cx="2892567" cy="821850"/>
          </a:xfrm>
        </p:spPr>
        <p:txBody>
          <a:bodyPr anchor="ctr" anchorCtr="0"/>
          <a:lstStyle>
            <a:lvl1pPr marL="0" indent="0">
              <a:buNone/>
              <a:defRPr sz="2205"/>
            </a:lvl1pPr>
            <a:lvl2pPr marL="360045" indent="0">
              <a:buNone/>
              <a:defRPr sz="1890"/>
            </a:lvl2pPr>
            <a:lvl3pPr marL="720090" indent="0">
              <a:buNone/>
              <a:defRPr sz="1575"/>
            </a:lvl3pPr>
            <a:lvl4pPr marL="1080135" indent="0">
              <a:buNone/>
              <a:defRPr sz="1415"/>
            </a:lvl4pPr>
            <a:lvl5pPr marL="1440180" indent="0">
              <a:buNone/>
              <a:defRPr sz="1415"/>
            </a:lvl5pPr>
            <a:lvl6pPr marL="1800225" indent="0">
              <a:buNone/>
              <a:defRPr sz="1415"/>
            </a:lvl6pPr>
            <a:lvl7pPr marL="2160270" indent="0">
              <a:buNone/>
              <a:defRPr sz="1415"/>
            </a:lvl7pPr>
            <a:lvl8pPr marL="2520315" indent="0">
              <a:buNone/>
              <a:defRPr sz="1415"/>
            </a:lvl8pPr>
            <a:lvl9pPr marL="2879725" indent="0">
              <a:buNone/>
              <a:defRPr sz="1415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3695422" y="2658709"/>
            <a:ext cx="2892567" cy="3515465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95989" y="456056"/>
            <a:ext cx="2460105" cy="1596196"/>
          </a:xfrm>
        </p:spPr>
        <p:txBody>
          <a:bodyPr anchor="b"/>
          <a:lstStyle>
            <a:lvl1pPr>
              <a:defRPr sz="252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3061253" y="456057"/>
            <a:ext cx="3645375" cy="5390327"/>
          </a:xfrm>
        </p:spPr>
        <p:txBody>
          <a:bodyPr/>
          <a:lstStyle>
            <a:lvl1pPr marL="0" indent="0">
              <a:buNone/>
              <a:defRPr sz="2520"/>
            </a:lvl1pPr>
            <a:lvl2pPr marL="360045" indent="0">
              <a:buNone/>
              <a:defRPr sz="2205"/>
            </a:lvl2pPr>
            <a:lvl3pPr marL="720090" indent="0">
              <a:buNone/>
              <a:defRPr sz="1890"/>
            </a:lvl3pPr>
            <a:lvl4pPr marL="1080135" indent="0">
              <a:buNone/>
              <a:defRPr sz="1575"/>
            </a:lvl4pPr>
            <a:lvl5pPr marL="1440180" indent="0">
              <a:buNone/>
              <a:defRPr sz="1575"/>
            </a:lvl5pPr>
            <a:lvl6pPr marL="1800225" indent="0">
              <a:buNone/>
              <a:defRPr sz="1575"/>
            </a:lvl6pPr>
            <a:lvl7pPr marL="2160270" indent="0">
              <a:buNone/>
              <a:defRPr sz="1575"/>
            </a:lvl7pPr>
            <a:lvl8pPr marL="2520315" indent="0">
              <a:buNone/>
              <a:defRPr sz="1575"/>
            </a:lvl8pPr>
            <a:lvl9pPr marL="2879725" indent="0">
              <a:buNone/>
              <a:defRPr sz="1575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95989" y="2052251"/>
            <a:ext cx="2460105" cy="3802050"/>
          </a:xfrm>
        </p:spPr>
        <p:txBody>
          <a:bodyPr/>
          <a:lstStyle>
            <a:lvl1pPr marL="0" indent="0">
              <a:buNone/>
              <a:defRPr sz="1575"/>
            </a:lvl1pPr>
            <a:lvl2pPr marL="360045" indent="0">
              <a:buNone/>
              <a:defRPr sz="1415"/>
            </a:lvl2pPr>
            <a:lvl3pPr marL="720090" indent="0">
              <a:buNone/>
              <a:defRPr sz="1260"/>
            </a:lvl3pPr>
            <a:lvl4pPr marL="1080135" indent="0">
              <a:buNone/>
              <a:defRPr sz="1100"/>
            </a:lvl4pPr>
            <a:lvl5pPr marL="1440180" indent="0">
              <a:buNone/>
              <a:defRPr sz="1100"/>
            </a:lvl5pPr>
            <a:lvl6pPr marL="1800225" indent="0">
              <a:buNone/>
              <a:defRPr sz="1100"/>
            </a:lvl6pPr>
            <a:lvl7pPr marL="2160270" indent="0">
              <a:buNone/>
              <a:defRPr sz="1100"/>
            </a:lvl7pPr>
            <a:lvl8pPr marL="2520315" indent="0">
              <a:buNone/>
              <a:defRPr sz="1100"/>
            </a:lvl8pPr>
            <a:lvl9pPr marL="2879725" indent="0">
              <a:buNone/>
              <a:defRPr sz="11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5153030" y="364211"/>
            <a:ext cx="1552660" cy="5797294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95051" y="364211"/>
            <a:ext cx="4567970" cy="5797294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1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495051" y="364211"/>
            <a:ext cx="6210639" cy="132224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95051" y="1821056"/>
            <a:ext cx="6210639" cy="434044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495051" y="6340443"/>
            <a:ext cx="1620167" cy="36421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4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2385245" y="6340443"/>
            <a:ext cx="2430250" cy="36421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4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5085523" y="6340443"/>
            <a:ext cx="1620167" cy="36421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4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txStyles>
    <p:titleStyle>
      <a:lvl1pPr algn="l" defTabSz="720090" rtl="0" eaLnBrk="1" latinLnBrk="0" hangingPunct="1">
        <a:lnSpc>
          <a:spcPct val="90000"/>
        </a:lnSpc>
        <a:spcBef>
          <a:spcPct val="0"/>
        </a:spcBef>
        <a:buNone/>
        <a:defRPr sz="3465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9705" indent="-179705" algn="l" defTabSz="720090" rtl="0" eaLnBrk="1" latinLnBrk="0" hangingPunct="1">
        <a:lnSpc>
          <a:spcPct val="90000"/>
        </a:lnSpc>
        <a:spcBef>
          <a:spcPts val="785"/>
        </a:spcBef>
        <a:buFont typeface="Arial" panose="020B0604020202020204" pitchFamily="34" charset="0"/>
        <a:buChar char="•"/>
        <a:defRPr sz="2205" kern="1200">
          <a:solidFill>
            <a:schemeClr val="tx1"/>
          </a:solidFill>
          <a:latin typeface="+mn-lt"/>
          <a:ea typeface="+mn-ea"/>
          <a:cs typeface="+mn-cs"/>
        </a:defRPr>
      </a:lvl1pPr>
      <a:lvl2pPr marL="539750" indent="-179705" algn="l" defTabSz="720090" rtl="0" eaLnBrk="1" latinLnBrk="0" hangingPunct="1">
        <a:lnSpc>
          <a:spcPct val="90000"/>
        </a:lnSpc>
        <a:spcBef>
          <a:spcPct val="79000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2pPr>
      <a:lvl3pPr marL="899795" indent="-179705" algn="l" defTabSz="720090" rtl="0" eaLnBrk="1" latinLnBrk="0" hangingPunct="1">
        <a:lnSpc>
          <a:spcPct val="90000"/>
        </a:lnSpc>
        <a:spcBef>
          <a:spcPct val="79000"/>
        </a:spcBef>
        <a:buFont typeface="Arial" panose="020B0604020202020204" pitchFamily="34" charset="0"/>
        <a:buChar char="•"/>
        <a:defRPr sz="1575" kern="1200">
          <a:solidFill>
            <a:schemeClr val="tx1"/>
          </a:solidFill>
          <a:latin typeface="+mn-lt"/>
          <a:ea typeface="+mn-ea"/>
          <a:cs typeface="+mn-cs"/>
        </a:defRPr>
      </a:lvl3pPr>
      <a:lvl4pPr marL="1259840" indent="-179705" algn="l" defTabSz="720090" rtl="0" eaLnBrk="1" latinLnBrk="0" hangingPunct="1">
        <a:lnSpc>
          <a:spcPct val="90000"/>
        </a:lnSpc>
        <a:spcBef>
          <a:spcPct val="79000"/>
        </a:spcBef>
        <a:buFont typeface="Arial" panose="020B0604020202020204" pitchFamily="34" charset="0"/>
        <a:buChar char="•"/>
        <a:defRPr sz="1415" kern="1200">
          <a:solidFill>
            <a:schemeClr val="tx1"/>
          </a:solidFill>
          <a:latin typeface="+mn-lt"/>
          <a:ea typeface="+mn-ea"/>
          <a:cs typeface="+mn-cs"/>
        </a:defRPr>
      </a:lvl4pPr>
      <a:lvl5pPr marL="1619885" indent="-179705" algn="l" defTabSz="720090" rtl="0" eaLnBrk="1" latinLnBrk="0" hangingPunct="1">
        <a:lnSpc>
          <a:spcPct val="90000"/>
        </a:lnSpc>
        <a:spcBef>
          <a:spcPct val="79000"/>
        </a:spcBef>
        <a:buFont typeface="Arial" panose="020B0604020202020204" pitchFamily="34" charset="0"/>
        <a:buChar char="•"/>
        <a:defRPr sz="1415" kern="1200">
          <a:solidFill>
            <a:schemeClr val="tx1"/>
          </a:solidFill>
          <a:latin typeface="+mn-lt"/>
          <a:ea typeface="+mn-ea"/>
          <a:cs typeface="+mn-cs"/>
        </a:defRPr>
      </a:lvl5pPr>
      <a:lvl6pPr marL="1979930" indent="-179705" algn="l" defTabSz="720090" rtl="0" eaLnBrk="1" latinLnBrk="0" hangingPunct="1">
        <a:lnSpc>
          <a:spcPct val="90000"/>
        </a:lnSpc>
        <a:spcBef>
          <a:spcPct val="79000"/>
        </a:spcBef>
        <a:buFont typeface="Arial" panose="020B0604020202020204" pitchFamily="34" charset="0"/>
        <a:buChar char="•"/>
        <a:defRPr sz="1415" kern="1200">
          <a:solidFill>
            <a:schemeClr val="tx1"/>
          </a:solidFill>
          <a:latin typeface="+mn-lt"/>
          <a:ea typeface="+mn-ea"/>
          <a:cs typeface="+mn-cs"/>
        </a:defRPr>
      </a:lvl6pPr>
      <a:lvl7pPr marL="2339975" indent="-179705" algn="l" defTabSz="720090" rtl="0" eaLnBrk="1" latinLnBrk="0" hangingPunct="1">
        <a:lnSpc>
          <a:spcPct val="90000"/>
        </a:lnSpc>
        <a:spcBef>
          <a:spcPct val="79000"/>
        </a:spcBef>
        <a:buFont typeface="Arial" panose="020B0604020202020204" pitchFamily="34" charset="0"/>
        <a:buChar char="•"/>
        <a:defRPr sz="1415" kern="1200">
          <a:solidFill>
            <a:schemeClr val="tx1"/>
          </a:solidFill>
          <a:latin typeface="+mn-lt"/>
          <a:ea typeface="+mn-ea"/>
          <a:cs typeface="+mn-cs"/>
        </a:defRPr>
      </a:lvl7pPr>
      <a:lvl8pPr marL="2700020" indent="-179705" algn="l" defTabSz="720090" rtl="0" eaLnBrk="1" latinLnBrk="0" hangingPunct="1">
        <a:lnSpc>
          <a:spcPct val="90000"/>
        </a:lnSpc>
        <a:spcBef>
          <a:spcPct val="79000"/>
        </a:spcBef>
        <a:buFont typeface="Arial" panose="020B0604020202020204" pitchFamily="34" charset="0"/>
        <a:buChar char="•"/>
        <a:defRPr sz="1415" kern="1200">
          <a:solidFill>
            <a:schemeClr val="tx1"/>
          </a:solidFill>
          <a:latin typeface="+mn-lt"/>
          <a:ea typeface="+mn-ea"/>
          <a:cs typeface="+mn-cs"/>
        </a:defRPr>
      </a:lvl8pPr>
      <a:lvl9pPr marL="3060065" indent="-179705" algn="l" defTabSz="720090" rtl="0" eaLnBrk="1" latinLnBrk="0" hangingPunct="1">
        <a:lnSpc>
          <a:spcPct val="90000"/>
        </a:lnSpc>
        <a:spcBef>
          <a:spcPct val="79000"/>
        </a:spcBef>
        <a:buFont typeface="Arial" panose="020B0604020202020204" pitchFamily="34" charset="0"/>
        <a:buChar char="•"/>
        <a:defRPr sz="141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720090" rtl="0" eaLnBrk="1" latinLnBrk="0" hangingPunct="1">
        <a:defRPr sz="1415" kern="1200">
          <a:solidFill>
            <a:schemeClr val="tx1"/>
          </a:solidFill>
          <a:latin typeface="+mn-lt"/>
          <a:ea typeface="+mn-ea"/>
          <a:cs typeface="+mn-cs"/>
        </a:defRPr>
      </a:lvl1pPr>
      <a:lvl2pPr marL="360045" algn="l" defTabSz="720090" rtl="0" eaLnBrk="1" latinLnBrk="0" hangingPunct="1">
        <a:defRPr sz="1415" kern="1200">
          <a:solidFill>
            <a:schemeClr val="tx1"/>
          </a:solidFill>
          <a:latin typeface="+mn-lt"/>
          <a:ea typeface="+mn-ea"/>
          <a:cs typeface="+mn-cs"/>
        </a:defRPr>
      </a:lvl2pPr>
      <a:lvl3pPr marL="720090" algn="l" defTabSz="720090" rtl="0" eaLnBrk="1" latinLnBrk="0" hangingPunct="1">
        <a:defRPr sz="1415" kern="1200">
          <a:solidFill>
            <a:schemeClr val="tx1"/>
          </a:solidFill>
          <a:latin typeface="+mn-lt"/>
          <a:ea typeface="+mn-ea"/>
          <a:cs typeface="+mn-cs"/>
        </a:defRPr>
      </a:lvl3pPr>
      <a:lvl4pPr marL="1080135" algn="l" defTabSz="720090" rtl="0" eaLnBrk="1" latinLnBrk="0" hangingPunct="1">
        <a:defRPr sz="1415" kern="1200">
          <a:solidFill>
            <a:schemeClr val="tx1"/>
          </a:solidFill>
          <a:latin typeface="+mn-lt"/>
          <a:ea typeface="+mn-ea"/>
          <a:cs typeface="+mn-cs"/>
        </a:defRPr>
      </a:lvl4pPr>
      <a:lvl5pPr marL="1440180" algn="l" defTabSz="720090" rtl="0" eaLnBrk="1" latinLnBrk="0" hangingPunct="1">
        <a:defRPr sz="1415" kern="1200">
          <a:solidFill>
            <a:schemeClr val="tx1"/>
          </a:solidFill>
          <a:latin typeface="+mn-lt"/>
          <a:ea typeface="+mn-ea"/>
          <a:cs typeface="+mn-cs"/>
        </a:defRPr>
      </a:lvl5pPr>
      <a:lvl6pPr marL="1800225" algn="l" defTabSz="720090" rtl="0" eaLnBrk="1" latinLnBrk="0" hangingPunct="1">
        <a:defRPr sz="1415" kern="1200">
          <a:solidFill>
            <a:schemeClr val="tx1"/>
          </a:solidFill>
          <a:latin typeface="+mn-lt"/>
          <a:ea typeface="+mn-ea"/>
          <a:cs typeface="+mn-cs"/>
        </a:defRPr>
      </a:lvl6pPr>
      <a:lvl7pPr marL="2160270" algn="l" defTabSz="720090" rtl="0" eaLnBrk="1" latinLnBrk="0" hangingPunct="1">
        <a:defRPr sz="1415" kern="1200">
          <a:solidFill>
            <a:schemeClr val="tx1"/>
          </a:solidFill>
          <a:latin typeface="+mn-lt"/>
          <a:ea typeface="+mn-ea"/>
          <a:cs typeface="+mn-cs"/>
        </a:defRPr>
      </a:lvl7pPr>
      <a:lvl8pPr marL="2520315" algn="l" defTabSz="720090" rtl="0" eaLnBrk="1" latinLnBrk="0" hangingPunct="1">
        <a:defRPr sz="1415" kern="1200">
          <a:solidFill>
            <a:schemeClr val="tx1"/>
          </a:solidFill>
          <a:latin typeface="+mn-lt"/>
          <a:ea typeface="+mn-ea"/>
          <a:cs typeface="+mn-cs"/>
        </a:defRPr>
      </a:lvl8pPr>
      <a:lvl9pPr marL="2879725" algn="l" defTabSz="720090" rtl="0" eaLnBrk="1" latinLnBrk="0" hangingPunct="1">
        <a:defRPr sz="141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1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2.png"/><Relationship Id="rId1" Type="http://schemas.openxmlformats.org/officeDocument/2006/relationships/tags" Target="../tags/tag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6.png"/><Relationship Id="rId1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3" name="图片 2" descr="basic-tutorial_01"/>
          <p:cNvPicPr>
            <a:picLocks noChangeAspect="1"/>
          </p:cNvPicPr>
          <p:nvPr/>
        </p:nvPicPr>
        <p:blipFill>
          <a:blip r:embed="rId1"/>
          <a:srcRect l="13210" t="20129" r="11280" b="23199"/>
          <a:stretch>
            <a:fillRect/>
          </a:stretch>
        </p:blipFill>
        <p:spPr>
          <a:xfrm>
            <a:off x="78740" y="0"/>
            <a:ext cx="7041515" cy="6839585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2704465" y="325755"/>
            <a:ext cx="1258570" cy="29591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1330">
                <a:latin typeface="Times New Roman" panose="02020603050405020304" charset="0"/>
                <a:cs typeface="Times New Roman" panose="02020603050405020304" charset="0"/>
              </a:rPr>
              <a:t>REACT result</a:t>
            </a:r>
            <a:endParaRPr lang="en-US" altLang="zh-CN" sz="1330"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2348230" y="364490"/>
            <a:ext cx="229235" cy="217805"/>
          </a:xfrm>
          <a:prstGeom prst="rect">
            <a:avLst/>
          </a:prstGeom>
          <a:solidFill>
            <a:srgbClr val="00B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sz="1995"/>
          </a:p>
        </p:txBody>
      </p:sp>
      <p:sp>
        <p:nvSpPr>
          <p:cNvPr id="4" name="文本框 3"/>
          <p:cNvSpPr txBox="1"/>
          <p:nvPr/>
        </p:nvSpPr>
        <p:spPr>
          <a:xfrm>
            <a:off x="4221480" y="325755"/>
            <a:ext cx="1258570" cy="29591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1330">
                <a:latin typeface="Times New Roman" panose="02020603050405020304" charset="0"/>
                <a:cs typeface="Times New Roman" panose="02020603050405020304" charset="0"/>
              </a:rPr>
              <a:t>ONS result</a:t>
            </a:r>
            <a:endParaRPr lang="en-US" altLang="zh-CN" sz="1330"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3865245" y="364490"/>
            <a:ext cx="229235" cy="217805"/>
          </a:xfrm>
          <a:prstGeom prst="rect">
            <a:avLst/>
          </a:prstGeom>
          <a:solidFill>
            <a:srgbClr val="FFB4B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sz="1995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图片 3" descr="basic-tutorial_11"/>
          <p:cNvPicPr>
            <a:picLocks noChangeAspect="1"/>
          </p:cNvPicPr>
          <p:nvPr/>
        </p:nvPicPr>
        <p:blipFill>
          <a:blip r:embed="rId1"/>
          <a:srcRect l="10935" t="19460" r="13530" b="21747"/>
          <a:stretch>
            <a:fillRect/>
          </a:stretch>
        </p:blipFill>
        <p:spPr>
          <a:xfrm>
            <a:off x="214630" y="20320"/>
            <a:ext cx="6769735" cy="6819265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图片 3" descr="basic-tutorial_10"/>
          <p:cNvPicPr>
            <a:picLocks noChangeAspect="1"/>
          </p:cNvPicPr>
          <p:nvPr/>
        </p:nvPicPr>
        <p:blipFill>
          <a:blip r:embed="rId1"/>
          <a:srcRect l="11951" t="19112" r="12561" b="21603"/>
          <a:stretch>
            <a:fillRect/>
          </a:stretch>
        </p:blipFill>
        <p:spPr>
          <a:xfrm>
            <a:off x="235585" y="0"/>
            <a:ext cx="6729095" cy="6839585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3" name="图片 2" descr="basic-tutorial_06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rcRect l="11091" t="20195" r="11439" b="22925"/>
          <a:stretch>
            <a:fillRect/>
          </a:stretch>
        </p:blipFill>
        <p:spPr>
          <a:xfrm>
            <a:off x="0" y="0"/>
            <a:ext cx="7199630" cy="684149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3" name="图片 2" descr="basic-tutorial_02"/>
          <p:cNvPicPr>
            <a:picLocks noChangeAspect="1"/>
          </p:cNvPicPr>
          <p:nvPr/>
        </p:nvPicPr>
        <p:blipFill>
          <a:blip r:embed="rId1"/>
          <a:srcRect l="11265" t="19309" r="10995" b="22181"/>
          <a:stretch>
            <a:fillRect/>
          </a:stretch>
        </p:blipFill>
        <p:spPr>
          <a:xfrm>
            <a:off x="95250" y="12700"/>
            <a:ext cx="7008495" cy="6826885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3" name="图片 2" descr="basic-tutorial_04"/>
          <p:cNvPicPr>
            <a:picLocks noChangeAspect="1"/>
          </p:cNvPicPr>
          <p:nvPr/>
        </p:nvPicPr>
        <p:blipFill>
          <a:blip r:embed="rId1"/>
          <a:srcRect l="13286" t="20107" r="11404" b="22727"/>
          <a:stretch>
            <a:fillRect/>
          </a:stretch>
        </p:blipFill>
        <p:spPr>
          <a:xfrm>
            <a:off x="0" y="635"/>
            <a:ext cx="7199630" cy="6838950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2506376" y="330497"/>
            <a:ext cx="1437769" cy="29591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1330">
                <a:latin typeface="Times New Roman" panose="02020603050405020304" charset="0"/>
                <a:cs typeface="Times New Roman" panose="02020603050405020304" charset="0"/>
              </a:rPr>
              <a:t>REACT result</a:t>
            </a:r>
            <a:endParaRPr lang="en-US" altLang="zh-CN" sz="1330"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2277110" y="369570"/>
            <a:ext cx="229235" cy="217805"/>
          </a:xfrm>
          <a:prstGeom prst="rect">
            <a:avLst/>
          </a:prstGeom>
          <a:solidFill>
            <a:srgbClr val="00B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sz="1995"/>
          </a:p>
        </p:txBody>
      </p:sp>
      <p:sp>
        <p:nvSpPr>
          <p:cNvPr id="4" name="文本框 3"/>
          <p:cNvSpPr txBox="1"/>
          <p:nvPr/>
        </p:nvSpPr>
        <p:spPr>
          <a:xfrm>
            <a:off x="3879246" y="330497"/>
            <a:ext cx="1437769" cy="29591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1330">
                <a:latin typeface="Times New Roman" panose="02020603050405020304" charset="0"/>
                <a:cs typeface="Times New Roman" panose="02020603050405020304" charset="0"/>
              </a:rPr>
              <a:t>ONS result</a:t>
            </a:r>
            <a:endParaRPr lang="en-US" altLang="zh-CN" sz="1330"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3649980" y="369570"/>
            <a:ext cx="229235" cy="217805"/>
          </a:xfrm>
          <a:prstGeom prst="rect">
            <a:avLst/>
          </a:prstGeom>
          <a:solidFill>
            <a:srgbClr val="FFB4B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sz="1995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图片 1" descr="basic-tutorial_07"/>
          <p:cNvPicPr>
            <a:picLocks noChangeAspect="1"/>
          </p:cNvPicPr>
          <p:nvPr/>
        </p:nvPicPr>
        <p:blipFill>
          <a:blip r:embed="rId1"/>
          <a:srcRect l="13746" t="19281" r="13050" b="22113"/>
          <a:stretch>
            <a:fillRect/>
          </a:stretch>
        </p:blipFill>
        <p:spPr>
          <a:xfrm>
            <a:off x="314960" y="0"/>
            <a:ext cx="6592570" cy="683133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39570" y="241300"/>
            <a:ext cx="3170555" cy="285115"/>
          </a:xfrm>
          <a:prstGeom prst="rect">
            <a:avLst/>
          </a:prstGeom>
        </p:spPr>
      </p:pic>
      <p:sp>
        <p:nvSpPr>
          <p:cNvPr id="6" name="矩形 5"/>
          <p:cNvSpPr/>
          <p:nvPr/>
        </p:nvSpPr>
        <p:spPr>
          <a:xfrm>
            <a:off x="4810125" y="284480"/>
            <a:ext cx="190500" cy="197485"/>
          </a:xfrm>
          <a:prstGeom prst="rect">
            <a:avLst/>
          </a:prstGeom>
          <a:solidFill>
            <a:srgbClr val="0064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7" name="文本框 6"/>
          <p:cNvSpPr txBox="1"/>
          <p:nvPr/>
        </p:nvSpPr>
        <p:spPr>
          <a:xfrm>
            <a:off x="5000625" y="260985"/>
            <a:ext cx="789940" cy="24511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 sz="1000"/>
              <a:t>Imputation</a:t>
            </a:r>
            <a:endParaRPr lang="en-US" altLang="zh-CN" sz="10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图片 1" descr="basic-tutorial_05"/>
          <p:cNvPicPr>
            <a:picLocks noChangeAspect="1"/>
          </p:cNvPicPr>
          <p:nvPr/>
        </p:nvPicPr>
        <p:blipFill>
          <a:blip r:embed="rId1"/>
          <a:srcRect l="13156" t="20157" r="11566" b="23416"/>
          <a:stretch>
            <a:fillRect/>
          </a:stretch>
        </p:blipFill>
        <p:spPr>
          <a:xfrm>
            <a:off x="87630" y="12065"/>
            <a:ext cx="7025005" cy="6814820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2506376" y="330497"/>
            <a:ext cx="1437769" cy="29591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1330">
                <a:latin typeface="Times New Roman" panose="02020603050405020304" charset="0"/>
                <a:cs typeface="Times New Roman" panose="02020603050405020304" charset="0"/>
              </a:rPr>
              <a:t>REACT result</a:t>
            </a:r>
            <a:endParaRPr lang="en-US" altLang="zh-CN" sz="1330"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2277110" y="369570"/>
            <a:ext cx="229235" cy="217805"/>
          </a:xfrm>
          <a:prstGeom prst="rect">
            <a:avLst/>
          </a:prstGeom>
          <a:solidFill>
            <a:srgbClr val="00B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sz="1995"/>
          </a:p>
        </p:txBody>
      </p:sp>
      <p:sp>
        <p:nvSpPr>
          <p:cNvPr id="8" name="文本框 7"/>
          <p:cNvSpPr txBox="1"/>
          <p:nvPr/>
        </p:nvSpPr>
        <p:spPr>
          <a:xfrm>
            <a:off x="3879246" y="330497"/>
            <a:ext cx="1437769" cy="29591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1330">
                <a:latin typeface="Times New Roman" panose="02020603050405020304" charset="0"/>
                <a:cs typeface="Times New Roman" panose="02020603050405020304" charset="0"/>
              </a:rPr>
              <a:t>ONS result</a:t>
            </a:r>
            <a:endParaRPr lang="en-US" altLang="zh-CN" sz="1330"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3649980" y="369570"/>
            <a:ext cx="229235" cy="217805"/>
          </a:xfrm>
          <a:prstGeom prst="rect">
            <a:avLst/>
          </a:prstGeom>
          <a:solidFill>
            <a:srgbClr val="FFB4B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sz="1995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3" name="图片 2" descr="basic-tutorial_03"/>
          <p:cNvPicPr>
            <a:picLocks noChangeAspect="1"/>
          </p:cNvPicPr>
          <p:nvPr/>
        </p:nvPicPr>
        <p:blipFill>
          <a:blip r:embed="rId1"/>
          <a:srcRect l="11511" t="19031" r="11452" b="22285"/>
          <a:stretch>
            <a:fillRect/>
          </a:stretch>
        </p:blipFill>
        <p:spPr>
          <a:xfrm>
            <a:off x="133350" y="0"/>
            <a:ext cx="6932295" cy="6834505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3" name="图片 2" descr="basic-tutorial_08"/>
          <p:cNvPicPr>
            <a:picLocks noChangeAspect="1"/>
          </p:cNvPicPr>
          <p:nvPr/>
        </p:nvPicPr>
        <p:blipFill>
          <a:blip r:embed="rId1"/>
          <a:srcRect l="11558" t="19934" r="13113" b="22889"/>
          <a:stretch>
            <a:fillRect/>
          </a:stretch>
        </p:blipFill>
        <p:spPr>
          <a:xfrm>
            <a:off x="118745" y="0"/>
            <a:ext cx="6962140" cy="6839585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3595370" y="314960"/>
            <a:ext cx="1525905" cy="29591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1330">
                <a:latin typeface="Times New Roman" panose="02020603050405020304" charset="0"/>
                <a:cs typeface="Times New Roman" panose="02020603050405020304" charset="0"/>
              </a:rPr>
              <a:t>REACT group</a:t>
            </a:r>
            <a:endParaRPr lang="en-US" altLang="zh-CN" sz="1330"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3289300" y="358775"/>
            <a:ext cx="229235" cy="207645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sz="1995"/>
          </a:p>
        </p:txBody>
      </p:sp>
      <p:sp>
        <p:nvSpPr>
          <p:cNvPr id="4" name="文本框 3"/>
          <p:cNvSpPr txBox="1"/>
          <p:nvPr/>
        </p:nvSpPr>
        <p:spPr>
          <a:xfrm>
            <a:off x="3595370" y="610870"/>
            <a:ext cx="996315" cy="29591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1330">
                <a:latin typeface="Times New Roman" panose="02020603050405020304" charset="0"/>
                <a:cs typeface="Times New Roman" panose="02020603050405020304" charset="0"/>
              </a:rPr>
              <a:t>ONS</a:t>
            </a:r>
            <a:endParaRPr lang="en-US" altLang="zh-CN" sz="1330"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3289300" y="654685"/>
            <a:ext cx="229235" cy="207645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sz="1995"/>
          </a:p>
        </p:txBody>
      </p:sp>
      <p:sp>
        <p:nvSpPr>
          <p:cNvPr id="8" name="文本框 7"/>
          <p:cNvSpPr txBox="1"/>
          <p:nvPr/>
        </p:nvSpPr>
        <p:spPr>
          <a:xfrm>
            <a:off x="3595370" y="906780"/>
            <a:ext cx="996315" cy="29591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1330">
                <a:latin typeface="Times New Roman" panose="02020603050405020304" charset="0"/>
                <a:cs typeface="Times New Roman" panose="02020603050405020304" charset="0"/>
              </a:rPr>
              <a:t>Oxford area</a:t>
            </a:r>
            <a:endParaRPr lang="en-US" altLang="zh-CN" sz="1330"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3289300" y="950595"/>
            <a:ext cx="229235" cy="207645"/>
          </a:xfrm>
          <a:prstGeom prst="rect">
            <a:avLst/>
          </a:prstGeom>
          <a:solidFill>
            <a:srgbClr val="9D19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sz="1995"/>
          </a:p>
        </p:txBody>
      </p:sp>
      <p:sp>
        <p:nvSpPr>
          <p:cNvPr id="10" name="文本框 9"/>
          <p:cNvSpPr txBox="1"/>
          <p:nvPr/>
        </p:nvSpPr>
        <p:spPr>
          <a:xfrm>
            <a:off x="3595370" y="1202690"/>
            <a:ext cx="1649095" cy="29591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1330">
                <a:latin typeface="Times New Roman" panose="02020603050405020304" charset="0"/>
                <a:cs typeface="Times New Roman" panose="02020603050405020304" charset="0"/>
              </a:rPr>
              <a:t>Great Glasgow area</a:t>
            </a:r>
            <a:endParaRPr lang="en-US" altLang="zh-CN" sz="1330"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3289300" y="1246505"/>
            <a:ext cx="229235" cy="207645"/>
          </a:xfrm>
          <a:prstGeom prst="rect">
            <a:avLst/>
          </a:prstGeom>
          <a:solidFill>
            <a:srgbClr val="00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sz="1995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图片 1" descr="basic-tutorial_09"/>
          <p:cNvPicPr>
            <a:picLocks noChangeAspect="1"/>
          </p:cNvPicPr>
          <p:nvPr/>
        </p:nvPicPr>
        <p:blipFill>
          <a:blip r:embed="rId1"/>
          <a:srcRect l="11561" t="19824" r="13124" b="22859"/>
          <a:stretch>
            <a:fillRect/>
          </a:stretch>
        </p:blipFill>
        <p:spPr>
          <a:xfrm>
            <a:off x="76200" y="0"/>
            <a:ext cx="6944995" cy="6840220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3595370" y="314960"/>
            <a:ext cx="1525905" cy="29591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1330">
                <a:latin typeface="Times New Roman" panose="02020603050405020304" charset="0"/>
                <a:cs typeface="Times New Roman" panose="02020603050405020304" charset="0"/>
              </a:rPr>
              <a:t>REACT group</a:t>
            </a:r>
            <a:endParaRPr lang="en-US" altLang="zh-CN" sz="1330"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3289300" y="358775"/>
            <a:ext cx="229235" cy="207645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sz="1995"/>
          </a:p>
        </p:txBody>
      </p:sp>
      <p:sp>
        <p:nvSpPr>
          <p:cNvPr id="4" name="文本框 3"/>
          <p:cNvSpPr txBox="1"/>
          <p:nvPr/>
        </p:nvSpPr>
        <p:spPr>
          <a:xfrm>
            <a:off x="3595370" y="610870"/>
            <a:ext cx="996315" cy="29591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1330">
                <a:latin typeface="Times New Roman" panose="02020603050405020304" charset="0"/>
                <a:cs typeface="Times New Roman" panose="02020603050405020304" charset="0"/>
              </a:rPr>
              <a:t>ONS</a:t>
            </a:r>
            <a:endParaRPr lang="en-US" altLang="zh-CN" sz="1330"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3289300" y="654685"/>
            <a:ext cx="229235" cy="207645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sz="1995"/>
          </a:p>
        </p:txBody>
      </p:sp>
      <p:sp>
        <p:nvSpPr>
          <p:cNvPr id="8" name="文本框 7"/>
          <p:cNvSpPr txBox="1"/>
          <p:nvPr/>
        </p:nvSpPr>
        <p:spPr>
          <a:xfrm>
            <a:off x="3595370" y="906780"/>
            <a:ext cx="996315" cy="29591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1330">
                <a:latin typeface="Times New Roman" panose="02020603050405020304" charset="0"/>
                <a:cs typeface="Times New Roman" panose="02020603050405020304" charset="0"/>
              </a:rPr>
              <a:t>Oxford area</a:t>
            </a:r>
            <a:endParaRPr lang="en-US" altLang="zh-CN" sz="1330"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3289300" y="950595"/>
            <a:ext cx="229235" cy="207645"/>
          </a:xfrm>
          <a:prstGeom prst="rect">
            <a:avLst/>
          </a:prstGeom>
          <a:solidFill>
            <a:srgbClr val="9D19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sz="1995"/>
          </a:p>
        </p:txBody>
      </p:sp>
      <p:sp>
        <p:nvSpPr>
          <p:cNvPr id="10" name="文本框 9"/>
          <p:cNvSpPr txBox="1"/>
          <p:nvPr/>
        </p:nvSpPr>
        <p:spPr>
          <a:xfrm>
            <a:off x="3595370" y="1202690"/>
            <a:ext cx="1649095" cy="29591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1330">
                <a:latin typeface="Times New Roman" panose="02020603050405020304" charset="0"/>
                <a:cs typeface="Times New Roman" panose="02020603050405020304" charset="0"/>
              </a:rPr>
              <a:t>Great Glasgow area</a:t>
            </a:r>
            <a:endParaRPr lang="en-US" altLang="zh-CN" sz="1330"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3289300" y="1246505"/>
            <a:ext cx="229235" cy="207645"/>
          </a:xfrm>
          <a:prstGeom prst="rect">
            <a:avLst/>
          </a:prstGeom>
          <a:solidFill>
            <a:srgbClr val="00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sz="1995"/>
          </a:p>
        </p:txBody>
      </p:sp>
    </p:spTree>
  </p:cSld>
  <p:clrMapOvr>
    <a:masterClrMapping/>
  </p:clrMapOvr>
</p:sld>
</file>

<file path=ppt/tags/tag1.xml><?xml version="1.0" encoding="utf-8"?>
<p:tagLst xmlns:p="http://schemas.openxmlformats.org/presentationml/2006/main">
  <p:tag name="KSO_WM_UNIT_PLACING_PICTURE_USER_VIEWPORT" val="{&quot;height&quot;:10770,&quot;width&quot;:8322}"/>
</p:tagLst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162</Words>
  <Application>WPS 演示</Application>
  <PresentationFormat>宽屏</PresentationFormat>
  <Paragraphs>30</Paragraphs>
  <Slides>11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11</vt:i4>
      </vt:variant>
    </vt:vector>
  </HeadingPairs>
  <TitlesOfParts>
    <vt:vector size="20" baseType="lpstr">
      <vt:lpstr>Arial</vt:lpstr>
      <vt:lpstr>宋体</vt:lpstr>
      <vt:lpstr>Wingdings</vt:lpstr>
      <vt:lpstr>Times New Roman</vt:lpstr>
      <vt:lpstr>Calibri</vt:lpstr>
      <vt:lpstr>微软雅黑</vt:lpstr>
      <vt:lpstr>Arial Unicode MS</vt:lpstr>
      <vt:lpstr>Calibri Light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wanghanlin</dc:creator>
  <cp:lastModifiedBy>独奏</cp:lastModifiedBy>
  <cp:revision>16</cp:revision>
  <dcterms:created xsi:type="dcterms:W3CDTF">2021-08-03T12:09:00Z</dcterms:created>
  <dcterms:modified xsi:type="dcterms:W3CDTF">2021-08-12T01:41:19Z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2052-11.1.0.10700</vt:lpwstr>
  </property>
  <property fmtid="{D5CDD505-2E9C-101B-9397-08002B2CF9AE}" pid="3" name="ICV">
    <vt:lpwstr>FF2BA4F2E8CE4D3E8FF09CB2AA300D12</vt:lpwstr>
  </property>
</Properties>
</file>

<file path=docProps/thumbnail.jpeg>
</file>